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"/>
  </p:handoutMasterIdLst>
  <p:sldIdLst>
    <p:sldId id="257" r:id="rId2"/>
    <p:sldId id="273" r:id="rId3"/>
    <p:sldId id="279" r:id="rId4"/>
    <p:sldId id="280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727" userDrawn="1">
          <p15:clr>
            <a:srgbClr val="A4A3A4"/>
          </p15:clr>
        </p15:guide>
        <p15:guide id="2" pos="3868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107" autoAdjust="0"/>
    <p:restoredTop sz="94660"/>
  </p:normalViewPr>
  <p:slideViewPr>
    <p:cSldViewPr showGuides="1">
      <p:cViewPr varScale="1">
        <p:scale>
          <a:sx n="82" d="100"/>
          <a:sy n="82" d="100"/>
        </p:scale>
        <p:origin x="-78" y="-618"/>
      </p:cViewPr>
      <p:guideLst>
        <p:guide orient="horz" pos="2727"/>
        <p:guide pos="38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49" d="100"/>
          <a:sy n="49" d="100"/>
        </p:scale>
        <p:origin x="1842" y="5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94B820AE-1B2A-445C-A4B2-53F384576E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935BC12C-CF8A-4105-A637-3CBF4726041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4BB132-54F2-4220-ACD1-3781FBD8318F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32E1266E-0183-4E8F-B15A-84742DCE612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72778227-954E-404E-AF04-7C532D66E7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5F62D6-C5AE-49CC-9150-67E0182FD5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08170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4CC1583-19C2-445C-95FA-A70871E05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3A5486A-C161-425C-A383-9D1AA1977D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2C422A5-B09C-47C4-9C8A-9B9C05176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B7E6C82-6792-4FBB-A79A-3F80C4AF2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4855793-DEBA-4AE8-B065-700CB9549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924337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6AB12F-3919-42A5-9D52-28C1DE361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B5FE983-91ED-40FC-9704-B9703B862A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35FD293-9E72-4E85-80A3-FF4D8D8E6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323688E-55E4-4D81-890E-EC336702E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47A172E-A83B-408A-B0A4-2E5F7035D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585129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3533554-5169-4CC7-A4B9-9D141DCB4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108A324-4A63-43E6-9BBD-85864AB686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77C24C4-894C-409E-9E39-69CFA6E20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0037769-3786-46C2-A86D-ED5F8347B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481EAF2-D9EA-4EE8-B9A7-F2E9680D8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96210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5679DA0-77CA-42D1-9E41-301657ACE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3C4ACEA-FC89-4D93-8E7C-FE16DB6CBD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4D149FBB-7482-43D8-98B8-BF5BFD0528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95205ED-E192-4047-A673-F6E4B0004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878A468-C1C1-4B5B-B81A-B95CA4BF0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74FA79D-0246-4C47-B9A0-628545E61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176076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A2D9698-40DB-4AB0-BD05-36AA0D1E7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B14F902-6425-4FA6-93D4-724C523F5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A049BD2-C62A-4E57-B887-C32B05B19F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37E74049-94B3-49AA-8CD7-9172B01C5E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17109F05-4687-4CFD-A436-163973A05E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4EAC0CE0-2AB5-4CBD-8E60-2ABDF6570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3B3D1275-E8E5-480E-90E1-4EADE740B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1BCDE941-E13C-4D42-AF56-C64BB08DF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904453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770D95C-0797-4F7D-BC50-20E74033F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16A4E088-2564-49AE-8E4F-8DD392A1C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01D8E9E9-6661-4367-AB64-688C61CDF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E15DA628-06E5-4D9C-A79C-DB0B4A4F2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266736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1F5E2C55-0969-41E2-8FFB-082F86A7F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62CE4470-2816-455C-8E37-FC40595D6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10095C40-48B2-41DD-A014-024576B7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75544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55042B5-EF30-4606-8317-A279D26E4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AA24599-6234-48CF-AD9E-314A84EAE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C3D57904-A3CD-4307-A279-44285096DA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EA95DA4-8BB1-4E7F-AF48-045C67366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465630F-C522-48EC-9F1F-E5EB23601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721C11B-307E-411A-A095-F9ECC0B47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36702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3431920-2195-4E28-AA90-D5435E4BA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091F81EF-CBFD-4115-A513-0A50A4CDC8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7AC7EBD3-6E69-4898-8DE6-878FC9E5FD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E07ABFA-DDA1-49CD-87EA-ED4C52707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3580AF6-21B1-4083-AAB1-2DACA204B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8C60580-281C-47D0-9648-B147512E3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4198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ACEC1A4-0E58-49C3-B439-240A1A987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8D451F3B-FD5E-4E7C-85E3-1969A7FCC1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8B9DA68-4033-4F4D-BA02-F06DD5780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E2F5F98-4F93-4447-9EB7-B7EBA2455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E1C79D1-9967-4DDF-A07B-505B1BB8B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723770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20057E58-D846-4199-8F9E-1C0B7031A8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B14FF0D0-E51B-4909-9B60-E67E657A99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3366614-09B2-4A72-B948-DF23AB341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5A4C8D8-0894-4668-A55F-A450833BE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EE9E2D4-6B9E-42F2-85D8-22619C9B4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93056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3721462-A9E1-4536-9F2D-B2F8F218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1D1B458C-BFE5-4FED-890B-A3C81CBD9E00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474EC097-BE1E-47C5-A4A4-558BFD9F9C06}"/>
              </a:ext>
            </a:extLst>
          </p:cNvPr>
          <p:cNvSpPr/>
          <p:nvPr userDrawn="1"/>
        </p:nvSpPr>
        <p:spPr>
          <a:xfrm>
            <a:off x="12450" y="6772425"/>
            <a:ext cx="12192000" cy="9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="" xmlns:a16="http://schemas.microsoft.com/office/drawing/2014/main" id="{ECD6CA42-8F84-4EF7-AC44-C6D7CA7B5256}"/>
              </a:ext>
            </a:extLst>
          </p:cNvPr>
          <p:cNvGrpSpPr/>
          <p:nvPr userDrawn="1"/>
        </p:nvGrpSpPr>
        <p:grpSpPr>
          <a:xfrm>
            <a:off x="0" y="49500"/>
            <a:ext cx="2844750" cy="274500"/>
            <a:chOff x="5228062" y="49500"/>
            <a:chExt cx="2844750" cy="274500"/>
          </a:xfrm>
          <a:solidFill>
            <a:schemeClr val="tx2"/>
          </a:solidFill>
        </p:grpSpPr>
        <p:sp>
          <p:nvSpPr>
            <p:cNvPr id="10" name="Прямоугольник 9">
              <a:extLst>
                <a:ext uri="{FF2B5EF4-FFF2-40B4-BE49-F238E27FC236}">
                  <a16:creationId xmlns="" xmlns:a16="http://schemas.microsoft.com/office/drawing/2014/main" id="{EF73193D-4957-4A8F-A457-261D1530DEC3}"/>
                </a:ext>
              </a:extLst>
            </p:cNvPr>
            <p:cNvSpPr/>
            <p:nvPr userDrawn="1"/>
          </p:nvSpPr>
          <p:spPr>
            <a:xfrm>
              <a:off x="5228062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Блок-схема: объединение 10">
              <a:extLst>
                <a:ext uri="{FF2B5EF4-FFF2-40B4-BE49-F238E27FC236}">
                  <a16:creationId xmlns="" xmlns:a16="http://schemas.microsoft.com/office/drawing/2014/main" id="{9CA2CB59-7E2E-4FE6-B4DA-BC82267C4973}"/>
                </a:ext>
              </a:extLst>
            </p:cNvPr>
            <p:cNvSpPr/>
            <p:nvPr userDrawn="1"/>
          </p:nvSpPr>
          <p:spPr>
            <a:xfrm>
              <a:off x="7465312" y="49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="" xmlns:a16="http://schemas.microsoft.com/office/drawing/2014/main" id="{F77822EB-8A6C-4A70-8594-303E6651250C}"/>
              </a:ext>
            </a:extLst>
          </p:cNvPr>
          <p:cNvGrpSpPr/>
          <p:nvPr userDrawn="1"/>
        </p:nvGrpSpPr>
        <p:grpSpPr>
          <a:xfrm>
            <a:off x="9382650" y="6596925"/>
            <a:ext cx="2844750" cy="274500"/>
            <a:chOff x="9347250" y="6571200"/>
            <a:chExt cx="2844750" cy="274500"/>
          </a:xfrm>
          <a:solidFill>
            <a:schemeClr val="tx2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="" xmlns:a16="http://schemas.microsoft.com/office/drawing/2014/main" id="{1DA2A97F-749F-48D2-AE48-5762F540EF28}"/>
                </a:ext>
              </a:extLst>
            </p:cNvPr>
            <p:cNvSpPr/>
            <p:nvPr userDrawn="1"/>
          </p:nvSpPr>
          <p:spPr>
            <a:xfrm>
              <a:off x="9651000" y="65712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="" xmlns:a16="http://schemas.microsoft.com/office/drawing/2014/main" id="{3E93E1D6-3B3B-47F6-966E-B20E50008B90}"/>
                </a:ext>
              </a:extLst>
            </p:cNvPr>
            <p:cNvSpPr/>
            <p:nvPr userDrawn="1"/>
          </p:nvSpPr>
          <p:spPr>
            <a:xfrm rot="10800000">
              <a:off x="9347250" y="65712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Текст 18">
            <a:extLst>
              <a:ext uri="{FF2B5EF4-FFF2-40B4-BE49-F238E27FC236}">
                <a16:creationId xmlns="" xmlns:a16="http://schemas.microsoft.com/office/drawing/2014/main" id="{57C0137E-3F0D-4D70-B2CA-0E5AD27AD1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2033588"/>
            <a:ext cx="10444163" cy="40497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23470607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BB7FDFF-D2AD-4235-A46C-DC66DD4D1013}"/>
              </a:ext>
            </a:extLst>
          </p:cNvPr>
          <p:cNvSpPr/>
          <p:nvPr userDrawn="1"/>
        </p:nvSpPr>
        <p:spPr>
          <a:xfrm>
            <a:off x="0" y="0"/>
            <a:ext cx="12192000" cy="234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4070D4A9-B599-4348-B256-0E428B8B82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5813" y="1314450"/>
            <a:ext cx="10664825" cy="1035050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="" xmlns:a16="http://schemas.microsoft.com/office/drawing/2014/main" id="{6EF77BD0-0A00-4EB4-9CDD-5A98ACBE15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843213"/>
            <a:ext cx="10612438" cy="37814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3" name="Заголовок 12">
            <a:extLst>
              <a:ext uri="{FF2B5EF4-FFF2-40B4-BE49-F238E27FC236}">
                <a16:creationId xmlns="" xmlns:a16="http://schemas.microsoft.com/office/drawing/2014/main" id="{A9322F2F-857E-4FE4-BE4D-D21B4515E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23521638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BB7FDFF-D2AD-4235-A46C-DC66DD4D1013}"/>
              </a:ext>
            </a:extLst>
          </p:cNvPr>
          <p:cNvSpPr/>
          <p:nvPr userDrawn="1"/>
        </p:nvSpPr>
        <p:spPr>
          <a:xfrm>
            <a:off x="0" y="4509000"/>
            <a:ext cx="12192000" cy="234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4070D4A9-B599-4348-B256-0E428B8B82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5813" y="1314450"/>
            <a:ext cx="10664825" cy="2924550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1D6F7538-3390-41DD-B230-F5083FB82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3" y="55937"/>
            <a:ext cx="10515600" cy="9179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16825736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DAB6D58-97DC-44E4-9E0A-561EED96B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1000" y="365125"/>
            <a:ext cx="7732800" cy="10388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BB7FDFF-D2AD-4235-A46C-DC66DD4D1013}"/>
              </a:ext>
            </a:extLst>
          </p:cNvPr>
          <p:cNvSpPr/>
          <p:nvPr userDrawn="1"/>
        </p:nvSpPr>
        <p:spPr>
          <a:xfrm>
            <a:off x="0" y="0"/>
            <a:ext cx="285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3E46014F-1F57-473C-840B-91CF6FA9A7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76638" y="1673225"/>
            <a:ext cx="7785100" cy="4951413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33956873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3721462-A9E1-4536-9F2D-B2F8F218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8" y="365125"/>
            <a:ext cx="5257801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A18D8509-D379-49B3-A4FE-EDBEE0641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0FB3E60-2F82-4C12-95B3-7ACC1B0E5862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1D1B458C-BFE5-4FED-890B-A3C81CBD9E00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474EC097-BE1E-47C5-A4A4-558BFD9F9C06}"/>
              </a:ext>
            </a:extLst>
          </p:cNvPr>
          <p:cNvSpPr/>
          <p:nvPr userDrawn="1"/>
        </p:nvSpPr>
        <p:spPr>
          <a:xfrm>
            <a:off x="12450" y="6772425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8" name="Рисунок 2">
            <a:extLst>
              <a:ext uri="{FF2B5EF4-FFF2-40B4-BE49-F238E27FC236}">
                <a16:creationId xmlns="" xmlns:a16="http://schemas.microsoft.com/office/drawing/2014/main" id="{17DD4B55-CA6E-4B68-97C9-646C6EC1FBE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0850" y="-575"/>
            <a:ext cx="5186362" cy="6858575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="" xmlns:a16="http://schemas.microsoft.com/office/drawing/2014/main" id="{ECD6CA42-8F84-4EF7-AC44-C6D7CA7B5256}"/>
              </a:ext>
            </a:extLst>
          </p:cNvPr>
          <p:cNvGrpSpPr/>
          <p:nvPr userDrawn="1"/>
        </p:nvGrpSpPr>
        <p:grpSpPr>
          <a:xfrm>
            <a:off x="5207212" y="36075"/>
            <a:ext cx="2844750" cy="274500"/>
            <a:chOff x="5228062" y="49500"/>
            <a:chExt cx="2844750" cy="274500"/>
          </a:xfrm>
          <a:solidFill>
            <a:schemeClr val="accent1"/>
          </a:solidFill>
        </p:grpSpPr>
        <p:sp>
          <p:nvSpPr>
            <p:cNvPr id="10" name="Прямоугольник 9">
              <a:extLst>
                <a:ext uri="{FF2B5EF4-FFF2-40B4-BE49-F238E27FC236}">
                  <a16:creationId xmlns="" xmlns:a16="http://schemas.microsoft.com/office/drawing/2014/main" id="{EF73193D-4957-4A8F-A457-261D1530DEC3}"/>
                </a:ext>
              </a:extLst>
            </p:cNvPr>
            <p:cNvSpPr/>
            <p:nvPr userDrawn="1"/>
          </p:nvSpPr>
          <p:spPr>
            <a:xfrm>
              <a:off x="5228062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1" name="Блок-схема: объединение 10">
              <a:extLst>
                <a:ext uri="{FF2B5EF4-FFF2-40B4-BE49-F238E27FC236}">
                  <a16:creationId xmlns="" xmlns:a16="http://schemas.microsoft.com/office/drawing/2014/main" id="{9CA2CB59-7E2E-4FE6-B4DA-BC82267C4973}"/>
                </a:ext>
              </a:extLst>
            </p:cNvPr>
            <p:cNvSpPr/>
            <p:nvPr userDrawn="1"/>
          </p:nvSpPr>
          <p:spPr>
            <a:xfrm>
              <a:off x="7465312" y="49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="" xmlns:a16="http://schemas.microsoft.com/office/drawing/2014/main" id="{F77822EB-8A6C-4A70-8594-303E6651250C}"/>
              </a:ext>
            </a:extLst>
          </p:cNvPr>
          <p:cNvGrpSpPr/>
          <p:nvPr userDrawn="1"/>
        </p:nvGrpSpPr>
        <p:grpSpPr>
          <a:xfrm>
            <a:off x="9382650" y="6596925"/>
            <a:ext cx="2844750" cy="274500"/>
            <a:chOff x="9347250" y="6571200"/>
            <a:chExt cx="2844750" cy="274500"/>
          </a:xfrm>
          <a:solidFill>
            <a:schemeClr val="accent1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="" xmlns:a16="http://schemas.microsoft.com/office/drawing/2014/main" id="{1DA2A97F-749F-48D2-AE48-5762F540EF28}"/>
                </a:ext>
              </a:extLst>
            </p:cNvPr>
            <p:cNvSpPr/>
            <p:nvPr userDrawn="1"/>
          </p:nvSpPr>
          <p:spPr>
            <a:xfrm>
              <a:off x="9651000" y="65712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="" xmlns:a16="http://schemas.microsoft.com/office/drawing/2014/main" id="{3E93E1D6-3B3B-47F6-966E-B20E50008B90}"/>
                </a:ext>
              </a:extLst>
            </p:cNvPr>
            <p:cNvSpPr/>
            <p:nvPr userDrawn="1"/>
          </p:nvSpPr>
          <p:spPr>
            <a:xfrm rot="10800000">
              <a:off x="9347250" y="65712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sp>
        <p:nvSpPr>
          <p:cNvPr id="16" name="Текст 18">
            <a:extLst>
              <a:ext uri="{FF2B5EF4-FFF2-40B4-BE49-F238E27FC236}">
                <a16:creationId xmlns="" xmlns:a16="http://schemas.microsoft.com/office/drawing/2014/main" id="{57C0137E-3F0D-4D70-B2CA-0E5AD27AD1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2033588"/>
            <a:ext cx="5186363" cy="404971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38445962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595E16D1-998B-48A7-9C66-2F192101B82F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548120B5-0C92-46E1-BAA0-BA8A5399D9C2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="" xmlns:a16="http://schemas.microsoft.com/office/drawing/2014/main" id="{7BF0CE19-D07F-45F4-8B53-F4AE3EAC0AF5}"/>
              </a:ext>
            </a:extLst>
          </p:cNvPr>
          <p:cNvGrpSpPr/>
          <p:nvPr userDrawn="1"/>
        </p:nvGrpSpPr>
        <p:grpSpPr>
          <a:xfrm>
            <a:off x="4161000" y="150"/>
            <a:ext cx="2844750" cy="286020"/>
            <a:chOff x="9347250" y="37980"/>
            <a:chExt cx="2844750" cy="286020"/>
          </a:xfrm>
          <a:solidFill>
            <a:schemeClr val="accent1"/>
          </a:solidFill>
        </p:grpSpPr>
        <p:sp>
          <p:nvSpPr>
            <p:cNvPr id="8" name="Прямоугольник 7">
              <a:extLst>
                <a:ext uri="{FF2B5EF4-FFF2-40B4-BE49-F238E27FC236}">
                  <a16:creationId xmlns="" xmlns:a16="http://schemas.microsoft.com/office/drawing/2014/main" id="{56D0ED7C-6F6D-4A0C-B5BF-D4C886121974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9" name="Блок-схема: объединение 8">
              <a:extLst>
                <a:ext uri="{FF2B5EF4-FFF2-40B4-BE49-F238E27FC236}">
                  <a16:creationId xmlns="" xmlns:a16="http://schemas.microsoft.com/office/drawing/2014/main" id="{F6313D72-2173-410E-9DAC-5F683BF77D8C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="" xmlns:a16="http://schemas.microsoft.com/office/drawing/2014/main" id="{9D0FFF0F-DED0-4533-AA04-278237E63B65}"/>
              </a:ext>
            </a:extLst>
          </p:cNvPr>
          <p:cNvGrpSpPr/>
          <p:nvPr userDrawn="1"/>
        </p:nvGrpSpPr>
        <p:grpSpPr>
          <a:xfrm>
            <a:off x="-35250" y="6583500"/>
            <a:ext cx="2844750" cy="274500"/>
            <a:chOff x="-35250" y="6583500"/>
            <a:chExt cx="2844750" cy="274500"/>
          </a:xfrm>
          <a:solidFill>
            <a:schemeClr val="accent1"/>
          </a:solidFill>
        </p:grpSpPr>
        <p:sp>
          <p:nvSpPr>
            <p:cNvPr id="11" name="Прямоугольник 10">
              <a:extLst>
                <a:ext uri="{FF2B5EF4-FFF2-40B4-BE49-F238E27FC236}">
                  <a16:creationId xmlns="" xmlns:a16="http://schemas.microsoft.com/office/drawing/2014/main" id="{01E034F0-B288-495E-B8C4-5A4D6270B72C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2" name="Блок-схема: объединение 11">
              <a:extLst>
                <a:ext uri="{FF2B5EF4-FFF2-40B4-BE49-F238E27FC236}">
                  <a16:creationId xmlns="" xmlns:a16="http://schemas.microsoft.com/office/drawing/2014/main" id="{7F3095C1-9AE8-47F3-8F8B-8B149C02C892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sp>
        <p:nvSpPr>
          <p:cNvPr id="13" name="Рисунок 2">
            <a:extLst>
              <a:ext uri="{FF2B5EF4-FFF2-40B4-BE49-F238E27FC236}">
                <a16:creationId xmlns="" xmlns:a16="http://schemas.microsoft.com/office/drawing/2014/main" id="{9563E350-4964-48DA-95EE-507A76F601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05638" y="9000"/>
            <a:ext cx="5186362" cy="333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Заголовок 16">
            <a:extLst>
              <a:ext uri="{FF2B5EF4-FFF2-40B4-BE49-F238E27FC236}">
                <a16:creationId xmlns="" xmlns:a16="http://schemas.microsoft.com/office/drawing/2014/main" id="{E44DF226-C979-4C53-9AB3-F30F19A61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987" y="485501"/>
            <a:ext cx="5257800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5" name="Текст 18">
            <a:extLst>
              <a:ext uri="{FF2B5EF4-FFF2-40B4-BE49-F238E27FC236}">
                <a16:creationId xmlns="" xmlns:a16="http://schemas.microsoft.com/office/drawing/2014/main" id="{C0D997C5-63D2-40A5-8978-8A0E7A482F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987" y="2153964"/>
            <a:ext cx="5186363" cy="404971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" name="Рисунок 2">
            <a:extLst>
              <a:ext uri="{FF2B5EF4-FFF2-40B4-BE49-F238E27FC236}">
                <a16:creationId xmlns="" xmlns:a16="http://schemas.microsoft.com/office/drawing/2014/main" id="{0DC8507B-223A-4D10-9873-5F8CBA1FA68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84638" y="3519000"/>
            <a:ext cx="5186362" cy="333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26392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4C31BDB-50F3-43CA-877E-F9C7672D8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="" xmlns:a16="http://schemas.microsoft.com/office/drawing/2014/main" id="{74453DF6-9509-45CB-BD4E-84F90C1C9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8AF27442-62D0-4CA6-81B4-B7FDDA51A9A2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E1FD6AC4-0F96-4D40-B8AD-EF85E9EDE11D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="" xmlns:a16="http://schemas.microsoft.com/office/drawing/2014/main" id="{73640FF5-D492-4210-9DE4-D7B66426125F}"/>
              </a:ext>
            </a:extLst>
          </p:cNvPr>
          <p:cNvGrpSpPr/>
          <p:nvPr userDrawn="1"/>
        </p:nvGrpSpPr>
        <p:grpSpPr>
          <a:xfrm>
            <a:off x="9347250" y="37980"/>
            <a:ext cx="2844750" cy="286020"/>
            <a:chOff x="9347250" y="37980"/>
            <a:chExt cx="2844750" cy="286020"/>
          </a:xfrm>
          <a:solidFill>
            <a:schemeClr val="accent1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="" xmlns:a16="http://schemas.microsoft.com/office/drawing/2014/main" id="{062B47E0-EF90-4ECC-A73E-6E5DA1F62FCD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="" xmlns:a16="http://schemas.microsoft.com/office/drawing/2014/main" id="{2FC4DE4B-558A-425B-A23E-B63E93533558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="" xmlns:a16="http://schemas.microsoft.com/office/drawing/2014/main" id="{D1C3AA05-E7C7-4C27-A908-2E47AFEBA600}"/>
              </a:ext>
            </a:extLst>
          </p:cNvPr>
          <p:cNvGrpSpPr/>
          <p:nvPr userDrawn="1"/>
        </p:nvGrpSpPr>
        <p:grpSpPr>
          <a:xfrm>
            <a:off x="-35250" y="6583500"/>
            <a:ext cx="2844750" cy="274500"/>
            <a:chOff x="-35250" y="6583500"/>
            <a:chExt cx="2844750" cy="274500"/>
          </a:xfrm>
          <a:solidFill>
            <a:schemeClr val="accent1"/>
          </a:solidFill>
        </p:grpSpPr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D94BF255-53E4-439B-83D0-7DE93A9900DD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7" name="Блок-схема: объединение 16">
              <a:extLst>
                <a:ext uri="{FF2B5EF4-FFF2-40B4-BE49-F238E27FC236}">
                  <a16:creationId xmlns="" xmlns:a16="http://schemas.microsoft.com/office/drawing/2014/main" id="{E38044D4-D5F4-4E1E-8B74-E24D6E7B2929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8190832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1">
            <a:extLst>
              <a:ext uri="{FF2B5EF4-FFF2-40B4-BE49-F238E27FC236}">
                <a16:creationId xmlns="" xmlns:a16="http://schemas.microsoft.com/office/drawing/2014/main" id="{AC7B45C4-0029-484F-BC10-E13FF5623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50" y="234000"/>
            <a:ext cx="11341100" cy="1035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7" name="Рисунок 2">
            <a:extLst>
              <a:ext uri="{FF2B5EF4-FFF2-40B4-BE49-F238E27FC236}">
                <a16:creationId xmlns="" xmlns:a16="http://schemas.microsoft.com/office/drawing/2014/main" id="{F8FF044D-1DB9-4B7C-9D24-F0D3A3DD3C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5450" y="2303463"/>
            <a:ext cx="4005550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Рисунок 2">
            <a:extLst>
              <a:ext uri="{FF2B5EF4-FFF2-40B4-BE49-F238E27FC236}">
                <a16:creationId xmlns="" xmlns:a16="http://schemas.microsoft.com/office/drawing/2014/main" id="{738784A2-81B9-4C54-8F48-52CB72EF971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95341" y="2303463"/>
            <a:ext cx="4005550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19" name="Рисунок 2">
            <a:extLst>
              <a:ext uri="{FF2B5EF4-FFF2-40B4-BE49-F238E27FC236}">
                <a16:creationId xmlns="" xmlns:a16="http://schemas.microsoft.com/office/drawing/2014/main" id="{21C4B4FC-EB7C-4B83-9B03-36AC76ADC66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61675" y="2303463"/>
            <a:ext cx="3004875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0" name="Рисунок 2">
            <a:extLst>
              <a:ext uri="{FF2B5EF4-FFF2-40B4-BE49-F238E27FC236}">
                <a16:creationId xmlns="" xmlns:a16="http://schemas.microsoft.com/office/drawing/2014/main" id="{FC421DAD-9956-40BC-B396-121BDF52207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5450" y="4058163"/>
            <a:ext cx="3004875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Рисунок 2">
            <a:extLst>
              <a:ext uri="{FF2B5EF4-FFF2-40B4-BE49-F238E27FC236}">
                <a16:creationId xmlns="" xmlns:a16="http://schemas.microsoft.com/office/drawing/2014/main" id="{0596AFFC-6327-4316-8A52-555C5499A3E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606109" y="4058163"/>
            <a:ext cx="4005550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Рисунок 2">
            <a:extLst>
              <a:ext uri="{FF2B5EF4-FFF2-40B4-BE49-F238E27FC236}">
                <a16:creationId xmlns="" xmlns:a16="http://schemas.microsoft.com/office/drawing/2014/main" id="{709A8CBC-B10E-4729-8664-C17D4F6947A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776000" y="4058163"/>
            <a:ext cx="4005550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Текст 4">
            <a:extLst>
              <a:ext uri="{FF2B5EF4-FFF2-40B4-BE49-F238E27FC236}">
                <a16:creationId xmlns="" xmlns:a16="http://schemas.microsoft.com/office/drawing/2014/main" id="{05550F69-FB7F-4160-902B-8FE3C5C275B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9739" y="1493838"/>
            <a:ext cx="11341100" cy="62706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27703596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hyperlink" Target="https://presentation-creation.ru/" TargetMode="Externa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48E8430-DDB9-4451-9D36-B3AF2E769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BE93D94-3035-46FC-A88F-4C3D803A53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FC1E060-1FC4-4335-BB7B-E97E627FA9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3E2BF-9ADC-477C-B985-ED6A3FE2C52E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6DED04A-12F8-4119-ACB5-AA522965E3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DF0D0D2-7346-4BE2-B3F5-7DE8403A21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424E6-770A-4943-8DFB-C07B33ECB3B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21"/>
            <a:extLst>
              <a:ext uri="{FF2B5EF4-FFF2-40B4-BE49-F238E27FC236}">
                <a16:creationId xmlns="" xmlns:a16="http://schemas.microsoft.com/office/drawing/2014/main" id="{43780347-ADC3-4039-95E5-9DAF405C2D48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05689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5" r:id="rId3"/>
    <p:sldLayoutId id="2147483667" r:id="rId4"/>
    <p:sldLayoutId id="2147483666" r:id="rId5"/>
    <p:sldLayoutId id="2147483661" r:id="rId6"/>
    <p:sldLayoutId id="2147483662" r:id="rId7"/>
    <p:sldLayoutId id="2147483663" r:id="rId8"/>
    <p:sldLayoutId id="2147483664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58" r:id="rId18"/>
    <p:sldLayoutId id="2147483659" r:id="rId19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9.jpeg"/><Relationship Id="rId7" Type="http://schemas.openxmlformats.org/officeDocument/2006/relationships/hyperlink" Target="https://www.eao.ru/isp-vlast/departament-po-upravleniyu-gosudarstvennym-imushchestvom-evreyskoy-avtonomnoy-oblasti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hyperlink" Target="mailto:kugifeo@post.eao.ru?subject=&#1076;&#1077;&#1087;&#1072;&#1088;&#1090;&#1072;&#1084;&#1077;&#1085;&#1090;" TargetMode="Externa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57A3F9B0-C61E-4C60-847E-58C20F285CD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C3A62C24-D04B-48C3-AA2C-139B09BA2CCB}"/>
              </a:ext>
            </a:extLst>
          </p:cNvPr>
          <p:cNvSpPr/>
          <p:nvPr/>
        </p:nvSpPr>
        <p:spPr>
          <a:xfrm>
            <a:off x="1236000" y="683550"/>
            <a:ext cx="9720000" cy="546750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F517E966-A564-45E1-84EA-531571F522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85794"/>
            <a:ext cx="9144000" cy="135732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образование «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Полевское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сельское поселение» Октябрьского муниципального района Еврейской автономной области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одзаголовок 7">
            <a:extLst>
              <a:ext uri="{FF2B5EF4-FFF2-40B4-BE49-F238E27FC236}">
                <a16:creationId xmlns="" xmlns:a16="http://schemas.microsoft.com/office/drawing/2014/main" id="{E2BDACE4-4494-4579-AE66-C36AE5DA67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3650" y="2248166"/>
            <a:ext cx="9144000" cy="401988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Объекты </a:t>
            </a: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недвижимости, </a:t>
            </a: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включенные в Перечень для субъектов малого и среднего предпринимательства и </a:t>
            </a:r>
            <a:r>
              <a:rPr lang="ru-RU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самозанятых</a:t>
            </a: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граждан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500" b="1" dirty="0" smtClean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5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с.Полевое</a:t>
            </a:r>
            <a:endParaRPr lang="ru-RU" sz="2500" b="1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B7677A69-23E8-4468-B0C1-F200BA6A0BB0}"/>
              </a:ext>
            </a:extLst>
          </p:cNvPr>
          <p:cNvSpPr/>
          <p:nvPr/>
        </p:nvSpPr>
        <p:spPr>
          <a:xfrm>
            <a:off x="456450" y="257400"/>
            <a:ext cx="11318400" cy="6366600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9625" y="257400"/>
            <a:ext cx="116522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956136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1">
            <a:extLst>
              <a:ext uri="{FF2B5EF4-FFF2-40B4-BE49-F238E27FC236}">
                <a16:creationId xmlns="" xmlns:a16="http://schemas.microsoft.com/office/drawing/2014/main" id="{7D973365-E85A-4643-9099-CDA91C9484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1000" y="5313196"/>
            <a:ext cx="11009613" cy="1259076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bg1"/>
                </a:solidFill>
              </a:rPr>
              <a:t>Год постройки : </a:t>
            </a:r>
            <a:r>
              <a:rPr lang="ru-RU" sz="1800" dirty="0" smtClean="0">
                <a:solidFill>
                  <a:schemeClr val="bg1"/>
                </a:solidFill>
              </a:rPr>
              <a:t>1997г.                                               Число этажей:1</a:t>
            </a:r>
          </a:p>
          <a:p>
            <a:r>
              <a:rPr lang="ru-RU" sz="1800" dirty="0" smtClean="0">
                <a:solidFill>
                  <a:schemeClr val="bg1"/>
                </a:solidFill>
              </a:rPr>
              <a:t>Площадь: 22,9 кв.м                                                    Высота помещения: 3,40</a:t>
            </a:r>
          </a:p>
        </p:txBody>
      </p:sp>
      <p:sp>
        <p:nvSpPr>
          <p:cNvPr id="11" name="Заголовок 10">
            <a:extLst>
              <a:ext uri="{FF2B5EF4-FFF2-40B4-BE49-F238E27FC236}">
                <a16:creationId xmlns="" xmlns:a16="http://schemas.microsoft.com/office/drawing/2014/main" id="{38022A2A-50B5-4871-A59F-ABCA1427D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000" y="324000"/>
            <a:ext cx="10515600" cy="917937"/>
          </a:xfrm>
        </p:spPr>
        <p:txBody>
          <a:bodyPr>
            <a:noAutofit/>
          </a:bodyPr>
          <a:lstStyle/>
          <a:p>
            <a:pPr algn="ctr"/>
            <a:r>
              <a:rPr lang="ru-RU" sz="3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Нежилое здание, Котельная</a:t>
            </a:r>
            <a:endParaRPr lang="ru-RU" sz="3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Пользователь\Desktop\ДУГИпрезентация МСП\IMG-20211204-WA0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744" y="1071547"/>
            <a:ext cx="5643602" cy="4232702"/>
          </a:xfrm>
          <a:prstGeom prst="rect">
            <a:avLst/>
          </a:prstGeom>
          <a:noFill/>
        </p:spPr>
      </p:pic>
      <p:pic>
        <p:nvPicPr>
          <p:cNvPr id="1028" name="Picture 4" descr="C:\Users\Пользователь\Desktop\ДУГИпрезентация МСП\IMG-20211204-WA00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8216" y="1142984"/>
            <a:ext cx="3071834" cy="40957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12373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>
            <a:extLst>
              <a:ext uri="{FF2B5EF4-FFF2-40B4-BE49-F238E27FC236}">
                <a16:creationId xmlns="" xmlns:a16="http://schemas.microsoft.com/office/drawing/2014/main" id="{38022A2A-50B5-4871-A59F-ABCA1427D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000" y="324000"/>
            <a:ext cx="10515600" cy="917937"/>
          </a:xfrm>
        </p:spPr>
        <p:txBody>
          <a:bodyPr>
            <a:noAutofit/>
          </a:bodyPr>
          <a:lstStyle/>
          <a:p>
            <a:pPr algn="ctr"/>
            <a:r>
              <a:rPr lang="ru-RU" sz="3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Адрес(местонахождение) объекта: Еврейская автономная область, Октябрьский район, с.Самара, ул.Почтовая, 1К</a:t>
            </a:r>
            <a:endParaRPr lang="ru-RU" sz="3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3" descr="C:\Users\Пользователь\Desktop\ДУГИпрезентация МСП\20211206_1032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150" y="1714489"/>
            <a:ext cx="4555836" cy="3143272"/>
          </a:xfrm>
          <a:prstGeom prst="rect">
            <a:avLst/>
          </a:prstGeom>
          <a:noFill/>
        </p:spPr>
      </p:pic>
      <p:pic>
        <p:nvPicPr>
          <p:cNvPr id="2051" name="Picture 3" descr="C:\Users\Пользователь\Desktop\ДУГИпрезентация МСП\IMG-20211204-WA00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7504" y="1643050"/>
            <a:ext cx="3768323" cy="502443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81026" y="5429264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Кадастровый номер: 79:02:2500002:171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2072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>
            <a:extLst>
              <a:ext uri="{FF2B5EF4-FFF2-40B4-BE49-F238E27FC236}">
                <a16:creationId xmlns="" xmlns:a16="http://schemas.microsoft.com/office/drawing/2014/main" id="{38022A2A-50B5-4871-A59F-ABCA1427D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000" y="324000"/>
            <a:ext cx="10515600" cy="917937"/>
          </a:xfrm>
        </p:spPr>
        <p:txBody>
          <a:bodyPr>
            <a:noAutofit/>
          </a:bodyPr>
          <a:lstStyle/>
          <a:p>
            <a:pPr algn="ctr"/>
            <a:r>
              <a:rPr lang="ru-RU" sz="3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Пользователь\Desktop\ДУГИпрезентация МСП\IMG-20211204-WA0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96462" y="571480"/>
            <a:ext cx="2518208" cy="3357610"/>
          </a:xfrm>
          <a:prstGeom prst="rect">
            <a:avLst/>
          </a:prstGeom>
          <a:noFill/>
        </p:spPr>
      </p:pic>
      <p:pic>
        <p:nvPicPr>
          <p:cNvPr id="3075" name="Picture 3" descr="C:\Users\Пользователь\Desktop\ДУГИпрезентация МСП\IMG-20211204-WA00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960" y="357166"/>
            <a:ext cx="4357718" cy="5810289"/>
          </a:xfrm>
          <a:prstGeom prst="rect">
            <a:avLst/>
          </a:prstGeom>
          <a:noFill/>
        </p:spPr>
      </p:pic>
      <p:pic>
        <p:nvPicPr>
          <p:cNvPr id="3076" name="Picture 4" descr="C:\Users\Пользователь\Desktop\ДУГИпрезентация МСП\IMG-20211204-WA000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81554" y="500042"/>
            <a:ext cx="4572032" cy="342902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810116" y="4786322"/>
            <a:ext cx="68580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получения дополнительной информации Вы можете обратиться в Администрацию Полевского сельского поселения</a:t>
            </a:r>
          </a:p>
        </p:txBody>
      </p:sp>
      <p:pic>
        <p:nvPicPr>
          <p:cNvPr id="13" name="Picture 2" descr="https://tech-str.ru/images/img_mail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86" y="5715016"/>
            <a:ext cx="814942" cy="8149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hlinkClick r:id="rId7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30" y="5786454"/>
            <a:ext cx="571504" cy="6035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09069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025373"/>
      </a:dk2>
      <a:lt2>
        <a:srgbClr val="E7E6E6"/>
      </a:lt2>
      <a:accent1>
        <a:srgbClr val="025373"/>
      </a:accent1>
      <a:accent2>
        <a:srgbClr val="0378A6"/>
      </a:accent2>
      <a:accent3>
        <a:srgbClr val="F2CB05"/>
      </a:accent3>
      <a:accent4>
        <a:srgbClr val="D6D6D6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919</TotalTime>
  <Words>80</Words>
  <Application>Microsoft Office PowerPoint</Application>
  <PresentationFormat>Произвольный</PresentationFormat>
  <Paragraphs>13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Муниципальное образование «Полевское сельское поселение» Октябрьского муниципального района Еврейской автономной области</vt:lpstr>
      <vt:lpstr>Нежилое здание, Котельная</vt:lpstr>
      <vt:lpstr>Адрес(местонахождение) объекта: Еврейская автономная область, Октябрьский район, с.Самара, ул.Почтовая, 1К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Пользователь</cp:lastModifiedBy>
  <cp:revision>77</cp:revision>
  <dcterms:created xsi:type="dcterms:W3CDTF">2020-06-21T13:18:43Z</dcterms:created>
  <dcterms:modified xsi:type="dcterms:W3CDTF">2021-12-06T04:17:46Z</dcterms:modified>
</cp:coreProperties>
</file>